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8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D828D-5821-41EA-B07C-F7ECBDFA06A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3C24A-C29D-452B-87B7-3321B288D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47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7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9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2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50"/>
                </a:solidFill>
              </a:rPr>
              <a:t>Me llamo _____________ 	</a:t>
            </a:r>
            <a:r>
              <a:rPr lang="en-US" sz="4000" smtClean="0">
                <a:solidFill>
                  <a:srgbClr val="00B050"/>
                </a:solidFill>
              </a:rPr>
              <a:t>Clase 601</a:t>
            </a:r>
            <a:r>
              <a:rPr lang="en-US" sz="4000" dirty="0" smtClean="0">
                <a:solidFill>
                  <a:srgbClr val="00B050"/>
                </a:solidFill>
              </a:rPr>
              <a:t/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fecha es el </a:t>
            </a:r>
            <a:r>
              <a:rPr lang="en-US" sz="4000" dirty="0">
                <a:solidFill>
                  <a:srgbClr val="00B050"/>
                </a:solidFill>
              </a:rPr>
              <a:t>8</a:t>
            </a:r>
            <a:r>
              <a:rPr lang="en-US" sz="4000" dirty="0" smtClean="0">
                <a:solidFill>
                  <a:srgbClr val="00B050"/>
                </a:solidFill>
              </a:rPr>
              <a:t> de </a:t>
            </a:r>
            <a:r>
              <a:rPr lang="en-US" sz="4000" dirty="0" err="1" smtClean="0">
                <a:solidFill>
                  <a:srgbClr val="00B050"/>
                </a:solidFill>
              </a:rPr>
              <a:t>octubre</a:t>
            </a:r>
            <a:r>
              <a:rPr lang="en-US" sz="4000" dirty="0" smtClean="0">
                <a:solidFill>
                  <a:srgbClr val="00B050"/>
                </a:solidFill>
              </a:rPr>
              <a:t> del 2015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Propósito</a:t>
            </a:r>
            <a:r>
              <a:rPr lang="en-US" dirty="0" smtClean="0">
                <a:solidFill>
                  <a:srgbClr val="FF0000"/>
                </a:solidFill>
              </a:rPr>
              <a:t> #10: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EXAMEN: CAPITULO PRELIMINAR?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rgbClr val="92D050"/>
                </a:solidFill>
              </a:rPr>
              <a:t>L.O: To </a:t>
            </a:r>
            <a:r>
              <a:rPr lang="es-ES_tradnl" altLang="en-US" i="1" dirty="0" err="1">
                <a:solidFill>
                  <a:srgbClr val="92D050"/>
                </a:solidFill>
              </a:rPr>
              <a:t>review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for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the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preliminary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exam</a:t>
            </a:r>
            <a:r>
              <a:rPr lang="es-ES_tradnl" altLang="en-US" i="1" dirty="0">
                <a:solidFill>
                  <a:srgbClr val="92D050"/>
                </a:solidFill>
              </a:rPr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00B0F0"/>
                </a:solidFill>
              </a:rPr>
              <a:t>A.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 el </a:t>
            </a:r>
            <a:r>
              <a:rPr lang="en-US" dirty="0" err="1" smtClean="0"/>
              <a:t>tiempo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				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1.			  3.			     5.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  2.			       4.		        6.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B./ C.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3" y="3220419"/>
            <a:ext cx="1019344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305" y="3962400"/>
            <a:ext cx="161309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352" y="3214254"/>
            <a:ext cx="2079448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3304309"/>
            <a:ext cx="1278082" cy="142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1524000" cy="171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352800"/>
            <a:ext cx="1447800" cy="197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2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II-</a:t>
            </a:r>
            <a:r>
              <a:rPr lang="es-ES_tradnl" dirty="0" smtClean="0"/>
              <a:t>Escribe las horas en español.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7:19am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5:37pm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9:08pm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12:00am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8:15am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1:30pm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12</a:t>
            </a:r>
            <a:r>
              <a:rPr lang="es-ES_tradnl" dirty="0" smtClean="0">
                <a:sym typeface="Wingdings" panose="05000000000000000000" pitchFamily="2" charset="2"/>
              </a:rPr>
              <a:t>:00pm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4:53am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11:45pm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2:10pm</a:t>
            </a:r>
            <a:endParaRPr lang="es-ES_tradnl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229600" cy="1143000"/>
          </a:xfrm>
          <a:noFill/>
          <a:ln/>
        </p:spPr>
        <p:txBody>
          <a:bodyPr>
            <a:normAutofit/>
          </a:bodyPr>
          <a:lstStyle/>
          <a:p>
            <a:r>
              <a:rPr lang="en-US" altLang="en-US" sz="4000" b="1" dirty="0" err="1" smtClean="0">
                <a:solidFill>
                  <a:srgbClr val="FF0000"/>
                </a:solidFill>
              </a:rPr>
              <a:t>Practica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53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_____________  Clase 601 La fecha es el 8 de octubre del 2015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602 La fecha es el 23 de septiembre del 2014</dc:title>
  <dc:creator>Helen Zumaeta</dc:creator>
  <cp:lastModifiedBy>Helen Zumaeta</cp:lastModifiedBy>
  <cp:revision>23</cp:revision>
  <cp:lastPrinted>2014-10-01T18:30:30Z</cp:lastPrinted>
  <dcterms:created xsi:type="dcterms:W3CDTF">2014-09-22T15:43:45Z</dcterms:created>
  <dcterms:modified xsi:type="dcterms:W3CDTF">2015-10-13T02:15:41Z</dcterms:modified>
</cp:coreProperties>
</file>